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400">
                <a:solidFill>
                  <a:srgbClr val="3B3B3B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pPr/>
            <a:r>
              <a:t>Tytuł Prezentacji</a:t>
            </a:r>
          </a:p>
        </p:txBody>
      </p:sp>
      <p:sp>
        <p:nvSpPr>
          <p:cNvPr id="95" name="Subtitle 2"/>
          <p:cNvSpPr txBox="1"/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pPr>
              <a:defRPr sz="3200">
                <a:solidFill>
                  <a:srgbClr val="626262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DD.MM.RRRR</a:t>
            </a:r>
            <a:br/>
            <a:r>
              <a:t>GG:MM</a:t>
            </a:r>
          </a:p>
        </p:txBody>
      </p:sp>
      <p:pic>
        <p:nvPicPr>
          <p:cNvPr id="96" name="color100.png" descr="color100.png"/>
          <p:cNvPicPr>
            <a:picLocks noChangeAspect="1"/>
          </p:cNvPicPr>
          <p:nvPr/>
        </p:nvPicPr>
        <p:blipFill>
          <a:blip r:embed="rId2">
            <a:extLst/>
          </a:blip>
          <a:srcRect l="12" t="0" r="12" b="0"/>
          <a:stretch>
            <a:fillRect/>
          </a:stretch>
        </p:blipFill>
        <p:spPr>
          <a:xfrm>
            <a:off x="0" y="5873553"/>
            <a:ext cx="12192000" cy="9844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3B3B3B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pPr/>
            <a:r>
              <a:t>Tytuł slajdu</a:t>
            </a:r>
          </a:p>
        </p:txBody>
      </p:sp>
      <p:sp>
        <p:nvSpPr>
          <p:cNvPr id="99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0000" indent="-359999">
              <a:lnSpc>
                <a:spcPct val="100000"/>
              </a:lnSpc>
              <a:spcBef>
                <a:spcPts val="0"/>
              </a:spcBef>
              <a:buFontTx/>
              <a:buAutoNum type="arabicPeriod" startAt="1"/>
              <a:defRPr b="1" sz="1800">
                <a:solidFill>
                  <a:srgbClr val="626262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Lorem Ipsum</a:t>
            </a:r>
          </a:p>
          <a:p>
            <a:pPr marL="450000" indent="-359999">
              <a:lnSpc>
                <a:spcPct val="100000"/>
              </a:lnSpc>
              <a:spcBef>
                <a:spcPts val="0"/>
              </a:spcBef>
              <a:buFontTx/>
              <a:buAutoNum type="arabicPeriod" startAt="1"/>
              <a:defRPr b="1" sz="1800">
                <a:solidFill>
                  <a:srgbClr val="626262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Lorem Ipsum</a:t>
            </a:r>
          </a:p>
          <a:p>
            <a:pPr marL="450000" indent="-359999">
              <a:lnSpc>
                <a:spcPct val="100000"/>
              </a:lnSpc>
              <a:spcBef>
                <a:spcPts val="0"/>
              </a:spcBef>
              <a:buFontTx/>
              <a:buAutoNum type="arabicPeriod" startAt="1"/>
              <a:defRPr b="1" sz="1800">
                <a:solidFill>
                  <a:srgbClr val="626262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Lorem Ipsum</a:t>
            </a:r>
          </a:p>
          <a:p>
            <a:pPr marL="450000" indent="-359999">
              <a:lnSpc>
                <a:spcPct val="100000"/>
              </a:lnSpc>
              <a:spcBef>
                <a:spcPts val="0"/>
              </a:spcBef>
              <a:buFontTx/>
              <a:buAutoNum type="arabicPeriod" startAt="1"/>
              <a:defRPr b="1" sz="1800">
                <a:solidFill>
                  <a:srgbClr val="626262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Lorem Ipsum</a:t>
            </a:r>
          </a:p>
        </p:txBody>
      </p:sp>
      <p:pic>
        <p:nvPicPr>
          <p:cNvPr id="100" name="color100.png" descr="color100.png"/>
          <p:cNvPicPr>
            <a:picLocks noChangeAspect="1"/>
          </p:cNvPicPr>
          <p:nvPr/>
        </p:nvPicPr>
        <p:blipFill>
          <a:blip r:embed="rId2">
            <a:extLst/>
          </a:blip>
          <a:srcRect l="12" t="0" r="12" b="0"/>
          <a:stretch>
            <a:fillRect/>
          </a:stretch>
        </p:blipFill>
        <p:spPr>
          <a:xfrm>
            <a:off x="0" y="5873553"/>
            <a:ext cx="12192000" cy="9844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le 1"/>
          <p:cNvSpPr txBox="1"/>
          <p:nvPr>
            <p:ph type="title"/>
          </p:nvPr>
        </p:nvSpPr>
        <p:spPr>
          <a:xfrm>
            <a:off x="838200" y="2002632"/>
            <a:ext cx="10515600" cy="2852738"/>
          </a:xfrm>
          <a:prstGeom prst="rect">
            <a:avLst/>
          </a:prstGeom>
        </p:spPr>
        <p:txBody>
          <a:bodyPr anchor="ctr"/>
          <a:lstStyle>
            <a:lvl1pPr algn="ctr">
              <a:defRPr b="1" sz="6400">
                <a:solidFill>
                  <a:srgbClr val="3B3B3B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pPr/>
            <a:r>
              <a:t>Tytuł Rozdziału Prezentacji</a:t>
            </a:r>
          </a:p>
        </p:txBody>
      </p:sp>
      <p:pic>
        <p:nvPicPr>
          <p:cNvPr id="103" name="color100.png" descr="color100.png"/>
          <p:cNvPicPr>
            <a:picLocks noChangeAspect="1"/>
          </p:cNvPicPr>
          <p:nvPr/>
        </p:nvPicPr>
        <p:blipFill>
          <a:blip r:embed="rId2">
            <a:extLst/>
          </a:blip>
          <a:srcRect l="12" t="0" r="12" b="0"/>
          <a:stretch>
            <a:fillRect/>
          </a:stretch>
        </p:blipFill>
        <p:spPr>
          <a:xfrm>
            <a:off x="0" y="5873553"/>
            <a:ext cx="12192000" cy="9844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1"/>
          <p:cNvSpPr txBox="1"/>
          <p:nvPr>
            <p:ph type="title"/>
          </p:nvPr>
        </p:nvSpPr>
        <p:spPr>
          <a:xfrm>
            <a:off x="1648199" y="365125"/>
            <a:ext cx="9705600" cy="1325563"/>
          </a:xfrm>
          <a:prstGeom prst="rect">
            <a:avLst/>
          </a:prstGeom>
        </p:spPr>
        <p:txBody>
          <a:bodyPr/>
          <a:lstStyle/>
          <a:p>
            <a:pPr>
              <a:defRPr b="1" sz="4000">
                <a:solidFill>
                  <a:srgbClr val="3B3B3B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pPr>
            <a:r>
              <a:t>Tytuł slajdu</a:t>
            </a:r>
            <a:br/>
            <a:r>
              <a:rPr sz="1600"/>
              <a:t>Podtytuł - metadane</a:t>
            </a:r>
          </a:p>
        </p:txBody>
      </p:sp>
      <p:pic>
        <p:nvPicPr>
          <p:cNvPr id="106" name="color100.png" descr="color100.png"/>
          <p:cNvPicPr>
            <a:picLocks noChangeAspect="1"/>
          </p:cNvPicPr>
          <p:nvPr/>
        </p:nvPicPr>
        <p:blipFill>
          <a:blip r:embed="rId2">
            <a:extLst/>
          </a:blip>
          <a:srcRect l="12" t="0" r="12" b="0"/>
          <a:stretch>
            <a:fillRect/>
          </a:stretch>
        </p:blipFill>
        <p:spPr>
          <a:xfrm>
            <a:off x="0" y="5873553"/>
            <a:ext cx="12192000" cy="984448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Title 1"/>
          <p:cNvSpPr txBox="1"/>
          <p:nvPr/>
        </p:nvSpPr>
        <p:spPr>
          <a:xfrm>
            <a:off x="793918" y="554354"/>
            <a:ext cx="80856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lnSpc>
                <a:spcPct val="90000"/>
              </a:lnSpc>
              <a:defRPr b="1" sz="4000">
                <a:solidFill>
                  <a:srgbClr val="3B3B3B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pPr/>
            <a:r>
              <a:t>I.</a:t>
            </a:r>
          </a:p>
        </p:txBody>
      </p:sp>
      <p:graphicFrame>
        <p:nvGraphicFramePr>
          <p:cNvPr id="108" name="Table 9"/>
          <p:cNvGraphicFramePr/>
          <p:nvPr/>
        </p:nvGraphicFramePr>
        <p:xfrm>
          <a:off x="876000" y="1825625"/>
          <a:ext cx="10452700" cy="360426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6090000"/>
                <a:gridCol w="2175000"/>
                <a:gridCol w="2175000"/>
              </a:tblGrid>
              <a:tr h="39915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626262"/>
                          </a:solidFill>
                          <a:latin typeface="Source Sans Pro Black"/>
                          <a:ea typeface="Source Sans Pro Black"/>
                          <a:cs typeface="Source Sans Pro Black"/>
                          <a:sym typeface="Source Sans Pro Black"/>
                        </a:rPr>
                        <a:t>ZADANIE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626262"/>
                          </a:solidFill>
                          <a:latin typeface="Source Sans Pro Black"/>
                          <a:ea typeface="Source Sans Pro Black"/>
                          <a:cs typeface="Source Sans Pro Black"/>
                          <a:sym typeface="Source Sans Pro Black"/>
                        </a:rPr>
                        <a:t>KWOTA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626262"/>
                          </a:solidFill>
                          <a:latin typeface="Source Sans Pro Black"/>
                          <a:ea typeface="Source Sans Pro Black"/>
                          <a:cs typeface="Source Sans Pro Black"/>
                          <a:sym typeface="Source Sans Pro Black"/>
                        </a:rPr>
                        <a:t>PRZENIESIENIE</a:t>
                      </a:r>
                    </a:p>
                  </a:txBody>
                  <a:tcPr marL="45720" marR="45720" marT="45720" marB="45720" anchor="ctr" anchorCtr="0" horzOverflow="overflow"/>
                </a:tc>
              </a:tr>
              <a:tr h="39915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626262"/>
                          </a:solidFill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Lorem Ipsum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626262"/>
                          </a:solidFill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1000,00 zł</a:t>
                      </a:r>
                    </a:p>
                  </a:txBody>
                  <a:tcPr marL="45720" marR="45720" marT="45720" marB="45720" anchor="ctr" anchorCtr="0" horzOverflow="overflow"/>
                </a:tc>
                <a:tc rowSpan="3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626262"/>
                          </a:solidFill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Lorem Ipsum 3</a:t>
                      </a:r>
                    </a:p>
                  </a:txBody>
                  <a:tcPr marL="45720" marR="45720" marT="45720" marB="45720" anchor="ctr" anchorCtr="0" horzOverflow="overflow"/>
                </a:tc>
              </a:tr>
              <a:tr h="39915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626262"/>
                          </a:solidFill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Lorem Ipsum 2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626262"/>
                          </a:solidFill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2000,00 zł</a:t>
                      </a:r>
                    </a:p>
                  </a:txBody>
                  <a:tcPr marL="45720" marR="45720" marT="45720" marB="45720" anchor="ctr" anchorCtr="0" horzOverflow="overflow"/>
                </a:tc>
                <a:tc vMerge="1">
                  <a:tcPr/>
                </a:tc>
              </a:tr>
              <a:tr h="39915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626262"/>
                          </a:solidFill>
                          <a:latin typeface="Source Sans Pro Black"/>
                          <a:ea typeface="Source Sans Pro Black"/>
                          <a:cs typeface="Source Sans Pro Black"/>
                          <a:sym typeface="Source Sans Pro Black"/>
                        </a:rPr>
                        <a:t>RAZEM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626262"/>
                          </a:solidFill>
                          <a:latin typeface="Source Sans Pro Black"/>
                          <a:ea typeface="Source Sans Pro Black"/>
                          <a:cs typeface="Source Sans Pro Black"/>
                          <a:sym typeface="Source Sans Pro Black"/>
                        </a:rPr>
                        <a:t>3000,00 zł</a:t>
                      </a:r>
                    </a:p>
                  </a:txBody>
                  <a:tcPr marL="45720" marR="45720" marT="45720" marB="45720" anchor="ctr" anchorCtr="0" horzOverflow="overflow"/>
                </a:tc>
                <a:tc vMerge="1"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400">
                <a:solidFill>
                  <a:srgbClr val="3B3B3B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pPr/>
            <a:r>
              <a:t>Dziękujemy za uwagę</a:t>
            </a:r>
          </a:p>
        </p:txBody>
      </p:sp>
      <p:sp>
        <p:nvSpPr>
          <p:cNvPr id="111" name="Subtitle 2"/>
          <p:cNvSpPr txBox="1"/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626262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lvl1pPr>
          </a:lstStyle>
          <a:p>
            <a:pPr/>
            <a:r>
              <a:t>www.droszkow.pl</a:t>
            </a:r>
          </a:p>
        </p:txBody>
      </p:sp>
      <p:pic>
        <p:nvPicPr>
          <p:cNvPr id="112" name="color100.png" descr="color100.png"/>
          <p:cNvPicPr>
            <a:picLocks noChangeAspect="1"/>
          </p:cNvPicPr>
          <p:nvPr/>
        </p:nvPicPr>
        <p:blipFill>
          <a:blip r:embed="rId2">
            <a:extLst/>
          </a:blip>
          <a:srcRect l="12" t="0" r="12" b="0"/>
          <a:stretch>
            <a:fillRect/>
          </a:stretch>
        </p:blipFill>
        <p:spPr>
          <a:xfrm>
            <a:off x="0" y="5873553"/>
            <a:ext cx="12192000" cy="9844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